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9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143500" type="screen16x9"/>
  <p:notesSz cx="6858000" cy="9144000"/>
  <p:embeddedFontLst>
    <p:embeddedFont>
      <p:font typeface="Assistant" pitchFamily="2" charset="-79"/>
      <p:regular r:id="rId6"/>
      <p:bold r:id="rId7"/>
    </p:embeddedFont>
    <p:embeddedFont>
      <p:font typeface="Trebuchet MS" panose="020B0603020202020204" pitchFamily="34" charset="0"/>
      <p:regular r:id="rId8"/>
      <p:bold r:id="rId9"/>
      <p:italic r:id="rId10"/>
      <p:boldItalic r:id="rId11"/>
    </p:embeddedFont>
    <p:embeddedFont>
      <p:font typeface="Wingdings 3" panose="05040102010807070707" pitchFamily="18" charset="2"/>
      <p:regular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CBF9"/>
    <a:srgbClr val="4A66AC"/>
    <a:srgbClr val="328BC3"/>
    <a:srgbClr val="A384F0"/>
    <a:srgbClr val="7030A0"/>
    <a:srgbClr val="598BBE"/>
    <a:srgbClr val="FFFFFF"/>
    <a:srgbClr val="78A6D4"/>
    <a:srgbClr val="AFBBDA"/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FABFC9-A04B-4AB8-9A46-561F95D3167B}" v="9" dt="2024-04-13T09:55:53.071"/>
  </p1510:revLst>
</p1510:revInfo>
</file>

<file path=ppt/tableStyles.xml><?xml version="1.0" encoding="utf-8"?>
<a:tblStyleLst xmlns:a="http://schemas.openxmlformats.org/drawingml/2006/main" def="{6CFFEF08-818F-4307-B5B0-A28C4B5B7D8E}">
  <a:tblStyle styleId="{6CFFEF08-818F-4307-B5B0-A28C4B5B7D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F458F6B-4CDB-4A10-A25F-A65FB506130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4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theme" Target="theme/theme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nese  Andrea" userId="a0d85db6-9ead-4a96-b900-2c948ab101d2" providerId="ADAL" clId="{03FABFC9-A04B-4AB8-9A46-561F95D3167B}"/>
    <pc:docChg chg="custSel addSld delSld modSld">
      <pc:chgData name="Conese  Andrea" userId="a0d85db6-9ead-4a96-b900-2c948ab101d2" providerId="ADAL" clId="{03FABFC9-A04B-4AB8-9A46-561F95D3167B}" dt="2024-04-13T09:56:33.393" v="108" actId="1076"/>
      <pc:docMkLst>
        <pc:docMk/>
      </pc:docMkLst>
      <pc:sldChg chg="modSp mod">
        <pc:chgData name="Conese  Andrea" userId="a0d85db6-9ead-4a96-b900-2c948ab101d2" providerId="ADAL" clId="{03FABFC9-A04B-4AB8-9A46-561F95D3167B}" dt="2024-04-13T08:11:52.512" v="4" actId="20577"/>
        <pc:sldMkLst>
          <pc:docMk/>
          <pc:sldMk cId="0" sldId="256"/>
        </pc:sldMkLst>
        <pc:spChg chg="mod">
          <ac:chgData name="Conese  Andrea" userId="a0d85db6-9ead-4a96-b900-2c948ab101d2" providerId="ADAL" clId="{03FABFC9-A04B-4AB8-9A46-561F95D3167B}" dt="2024-04-13T08:11:52.512" v="4" actId="20577"/>
          <ac:spMkLst>
            <pc:docMk/>
            <pc:sldMk cId="0" sldId="256"/>
            <ac:spMk id="4" creationId="{09067AC0-5900-F8D7-1131-A1F01A7240EF}"/>
          </ac:spMkLst>
        </pc:spChg>
      </pc:sldChg>
      <pc:sldChg chg="addSp delSp modSp new mod">
        <pc:chgData name="Conese  Andrea" userId="a0d85db6-9ead-4a96-b900-2c948ab101d2" providerId="ADAL" clId="{03FABFC9-A04B-4AB8-9A46-561F95D3167B}" dt="2024-04-13T08:22:29.032" v="75" actId="1076"/>
        <pc:sldMkLst>
          <pc:docMk/>
          <pc:sldMk cId="1982883520" sldId="257"/>
        </pc:sldMkLst>
        <pc:spChg chg="del">
          <ac:chgData name="Conese  Andrea" userId="a0d85db6-9ead-4a96-b900-2c948ab101d2" providerId="ADAL" clId="{03FABFC9-A04B-4AB8-9A46-561F95D3167B}" dt="2024-04-13T08:12:06.929" v="12" actId="478"/>
          <ac:spMkLst>
            <pc:docMk/>
            <pc:sldMk cId="1982883520" sldId="257"/>
            <ac:spMk id="2" creationId="{47010C1D-BA16-18BF-2382-FA71C32F3C51}"/>
          </ac:spMkLst>
        </pc:spChg>
        <pc:spChg chg="del">
          <ac:chgData name="Conese  Andrea" userId="a0d85db6-9ead-4a96-b900-2c948ab101d2" providerId="ADAL" clId="{03FABFC9-A04B-4AB8-9A46-561F95D3167B}" dt="2024-04-13T08:12:09.241" v="13" actId="478"/>
          <ac:spMkLst>
            <pc:docMk/>
            <pc:sldMk cId="1982883520" sldId="257"/>
            <ac:spMk id="3" creationId="{F6144D1F-D73B-3EF9-0730-0666F1DB3948}"/>
          </ac:spMkLst>
        </pc:spChg>
        <pc:spChg chg="add mod">
          <ac:chgData name="Conese  Andrea" userId="a0d85db6-9ead-4a96-b900-2c948ab101d2" providerId="ADAL" clId="{03FABFC9-A04B-4AB8-9A46-561F95D3167B}" dt="2024-04-13T08:22:23.607" v="74" actId="20577"/>
          <ac:spMkLst>
            <pc:docMk/>
            <pc:sldMk cId="1982883520" sldId="257"/>
            <ac:spMk id="7" creationId="{E4100CC2-F3CF-8CDD-BD1D-16C6ED297132}"/>
          </ac:spMkLst>
        </pc:spChg>
        <pc:picChg chg="add del">
          <ac:chgData name="Conese  Andrea" userId="a0d85db6-9ead-4a96-b900-2c948ab101d2" providerId="ADAL" clId="{03FABFC9-A04B-4AB8-9A46-561F95D3167B}" dt="2024-04-13T08:16:27.957" v="15" actId="478"/>
          <ac:picMkLst>
            <pc:docMk/>
            <pc:sldMk cId="1982883520" sldId="257"/>
            <ac:picMk id="5" creationId="{D8FA584C-A137-FF67-E21B-79D6519B9A88}"/>
          </ac:picMkLst>
        </pc:picChg>
        <pc:picChg chg="add del mod">
          <ac:chgData name="Conese  Andrea" userId="a0d85db6-9ead-4a96-b900-2c948ab101d2" providerId="ADAL" clId="{03FABFC9-A04B-4AB8-9A46-561F95D3167B}" dt="2024-04-13T08:20:01.498" v="48" actId="478"/>
          <ac:picMkLst>
            <pc:docMk/>
            <pc:sldMk cId="1982883520" sldId="257"/>
            <ac:picMk id="6" creationId="{BEEE0087-7471-B6ED-0984-0E8F5F7410B4}"/>
          </ac:picMkLst>
        </pc:picChg>
        <pc:picChg chg="add mod">
          <ac:chgData name="Conese  Andrea" userId="a0d85db6-9ead-4a96-b900-2c948ab101d2" providerId="ADAL" clId="{03FABFC9-A04B-4AB8-9A46-561F95D3167B}" dt="2024-04-13T08:22:29.032" v="75" actId="1076"/>
          <ac:picMkLst>
            <pc:docMk/>
            <pc:sldMk cId="1982883520" sldId="257"/>
            <ac:picMk id="11" creationId="{F10B6FB7-C15F-62F9-F734-D430EAC75481}"/>
          </ac:picMkLst>
        </pc:picChg>
        <pc:cxnChg chg="add del">
          <ac:chgData name="Conese  Andrea" userId="a0d85db6-9ead-4a96-b900-2c948ab101d2" providerId="ADAL" clId="{03FABFC9-A04B-4AB8-9A46-561F95D3167B}" dt="2024-04-13T08:20:02.816" v="49" actId="478"/>
          <ac:cxnSpMkLst>
            <pc:docMk/>
            <pc:sldMk cId="1982883520" sldId="257"/>
            <ac:cxnSpMk id="9" creationId="{AF99F618-CBE9-101B-19DD-E21DDC435D00}"/>
          </ac:cxnSpMkLst>
        </pc:cxnChg>
      </pc:sldChg>
      <pc:sldChg chg="addSp delSp modSp new mod modAnim">
        <pc:chgData name="Conese  Andrea" userId="a0d85db6-9ead-4a96-b900-2c948ab101d2" providerId="ADAL" clId="{03FABFC9-A04B-4AB8-9A46-561F95D3167B}" dt="2024-04-13T09:56:33.393" v="108" actId="1076"/>
        <pc:sldMkLst>
          <pc:docMk/>
          <pc:sldMk cId="1987540216" sldId="258"/>
        </pc:sldMkLst>
        <pc:spChg chg="del">
          <ac:chgData name="Conese  Andrea" userId="a0d85db6-9ead-4a96-b900-2c948ab101d2" providerId="ADAL" clId="{03FABFC9-A04B-4AB8-9A46-561F95D3167B}" dt="2024-04-13T08:20:24.045" v="56" actId="478"/>
          <ac:spMkLst>
            <pc:docMk/>
            <pc:sldMk cId="1987540216" sldId="258"/>
            <ac:spMk id="2" creationId="{BD97A3E9-DDA6-8488-A4D4-9705E5FEC144}"/>
          </ac:spMkLst>
        </pc:spChg>
        <pc:spChg chg="del">
          <ac:chgData name="Conese  Andrea" userId="a0d85db6-9ead-4a96-b900-2c948ab101d2" providerId="ADAL" clId="{03FABFC9-A04B-4AB8-9A46-561F95D3167B}" dt="2024-04-13T08:20:26.881" v="57" actId="478"/>
          <ac:spMkLst>
            <pc:docMk/>
            <pc:sldMk cId="1987540216" sldId="258"/>
            <ac:spMk id="3" creationId="{6CD8E4F7-7A37-CDAE-67CF-9C316FE28DC3}"/>
          </ac:spMkLst>
        </pc:spChg>
        <pc:spChg chg="add del mod">
          <ac:chgData name="Conese  Andrea" userId="a0d85db6-9ead-4a96-b900-2c948ab101d2" providerId="ADAL" clId="{03FABFC9-A04B-4AB8-9A46-561F95D3167B}" dt="2024-04-13T08:20:32.898" v="60"/>
          <ac:spMkLst>
            <pc:docMk/>
            <pc:sldMk cId="1987540216" sldId="258"/>
            <ac:spMk id="5" creationId="{D7EFC4D1-4C1A-CD1E-D07F-2A4183ACC283}"/>
          </ac:spMkLst>
        </pc:spChg>
        <pc:spChg chg="add mod">
          <ac:chgData name="Conese  Andrea" userId="a0d85db6-9ead-4a96-b900-2c948ab101d2" providerId="ADAL" clId="{03FABFC9-A04B-4AB8-9A46-561F95D3167B}" dt="2024-04-13T08:29:39.828" v="103" actId="20577"/>
          <ac:spMkLst>
            <pc:docMk/>
            <pc:sldMk cId="1987540216" sldId="258"/>
            <ac:spMk id="6" creationId="{0E523806-74EF-ADFE-FF6D-4C848CEEC20C}"/>
          </ac:spMkLst>
        </pc:spChg>
        <pc:picChg chg="add mod modCrop">
          <ac:chgData name="Conese  Andrea" userId="a0d85db6-9ead-4a96-b900-2c948ab101d2" providerId="ADAL" clId="{03FABFC9-A04B-4AB8-9A46-561F95D3167B}" dt="2024-04-13T09:56:33.393" v="108" actId="1076"/>
          <ac:picMkLst>
            <pc:docMk/>
            <pc:sldMk cId="1987540216" sldId="258"/>
            <ac:picMk id="2" creationId="{B0A53348-E049-D539-2051-0E794D948C93}"/>
          </ac:picMkLst>
        </pc:picChg>
        <pc:picChg chg="add mod modCrop">
          <ac:chgData name="Conese  Andrea" userId="a0d85db6-9ead-4a96-b900-2c948ab101d2" providerId="ADAL" clId="{03FABFC9-A04B-4AB8-9A46-561F95D3167B}" dt="2024-04-13T08:28:30.633" v="81" actId="1076"/>
          <ac:picMkLst>
            <pc:docMk/>
            <pc:sldMk cId="1987540216" sldId="258"/>
            <ac:picMk id="7" creationId="{60F17471-4CBE-3BCA-7375-A8F52D83DE78}"/>
          </ac:picMkLst>
        </pc:picChg>
      </pc:sldChg>
      <pc:sldChg chg="del">
        <pc:chgData name="Conese  Andrea" userId="a0d85db6-9ead-4a96-b900-2c948ab101d2" providerId="ADAL" clId="{03FABFC9-A04B-4AB8-9A46-561F95D3167B}" dt="2024-04-13T08:11:58.849" v="6" actId="47"/>
        <pc:sldMkLst>
          <pc:docMk/>
          <pc:sldMk cId="0" sldId="261"/>
        </pc:sldMkLst>
      </pc:sldChg>
      <pc:sldChg chg="del">
        <pc:chgData name="Conese  Andrea" userId="a0d85db6-9ead-4a96-b900-2c948ab101d2" providerId="ADAL" clId="{03FABFC9-A04B-4AB8-9A46-561F95D3167B}" dt="2024-04-13T08:12:01.751" v="10" actId="47"/>
        <pc:sldMkLst>
          <pc:docMk/>
          <pc:sldMk cId="0" sldId="271"/>
        </pc:sldMkLst>
      </pc:sldChg>
      <pc:sldChg chg="del">
        <pc:chgData name="Conese  Andrea" userId="a0d85db6-9ead-4a96-b900-2c948ab101d2" providerId="ADAL" clId="{03FABFC9-A04B-4AB8-9A46-561F95D3167B}" dt="2024-04-13T08:12:01.178" v="9" actId="47"/>
        <pc:sldMkLst>
          <pc:docMk/>
          <pc:sldMk cId="3621998402" sldId="298"/>
        </pc:sldMkLst>
      </pc:sldChg>
      <pc:sldChg chg="del">
        <pc:chgData name="Conese  Andrea" userId="a0d85db6-9ead-4a96-b900-2c948ab101d2" providerId="ADAL" clId="{03FABFC9-A04B-4AB8-9A46-561F95D3167B}" dt="2024-04-13T08:11:59.625" v="7" actId="47"/>
        <pc:sldMkLst>
          <pc:docMk/>
          <pc:sldMk cId="3518512189" sldId="306"/>
        </pc:sldMkLst>
      </pc:sldChg>
      <pc:sldChg chg="del">
        <pc:chgData name="Conese  Andrea" userId="a0d85db6-9ead-4a96-b900-2c948ab101d2" providerId="ADAL" clId="{03FABFC9-A04B-4AB8-9A46-561F95D3167B}" dt="2024-04-13T08:11:58.077" v="5" actId="47"/>
        <pc:sldMkLst>
          <pc:docMk/>
          <pc:sldMk cId="0" sldId="310"/>
        </pc:sldMkLst>
      </pc:sldChg>
      <pc:sldChg chg="del">
        <pc:chgData name="Conese  Andrea" userId="a0d85db6-9ead-4a96-b900-2c948ab101d2" providerId="ADAL" clId="{03FABFC9-A04B-4AB8-9A46-561F95D3167B}" dt="2024-04-13T08:12:00.474" v="8" actId="47"/>
        <pc:sldMkLst>
          <pc:docMk/>
          <pc:sldMk cId="2730413302" sldId="311"/>
        </pc:sldMkLst>
      </pc:sldChg>
      <pc:sldMasterChg chg="delSldLayout">
        <pc:chgData name="Conese  Andrea" userId="a0d85db6-9ead-4a96-b900-2c948ab101d2" providerId="ADAL" clId="{03FABFC9-A04B-4AB8-9A46-561F95D3167B}" dt="2024-04-13T08:12:01.751" v="10" actId="47"/>
        <pc:sldMasterMkLst>
          <pc:docMk/>
          <pc:sldMasterMk cId="86806418" sldId="2147483798"/>
        </pc:sldMasterMkLst>
        <pc:sldLayoutChg chg="del">
          <pc:chgData name="Conese  Andrea" userId="a0d85db6-9ead-4a96-b900-2c948ab101d2" providerId="ADAL" clId="{03FABFC9-A04B-4AB8-9A46-561F95D3167B}" dt="2024-04-13T08:11:58.077" v="5" actId="47"/>
          <pc:sldLayoutMkLst>
            <pc:docMk/>
            <pc:sldMasterMk cId="86806418" sldId="2147483798"/>
            <pc:sldLayoutMk cId="1475829068" sldId="2147483815"/>
          </pc:sldLayoutMkLst>
        </pc:sldLayoutChg>
        <pc:sldLayoutChg chg="del">
          <pc:chgData name="Conese  Andrea" userId="a0d85db6-9ead-4a96-b900-2c948ab101d2" providerId="ADAL" clId="{03FABFC9-A04B-4AB8-9A46-561F95D3167B}" dt="2024-04-13T08:11:58.849" v="6" actId="47"/>
          <pc:sldLayoutMkLst>
            <pc:docMk/>
            <pc:sldMasterMk cId="86806418" sldId="2147483798"/>
            <pc:sldLayoutMk cId="360758024" sldId="2147483816"/>
          </pc:sldLayoutMkLst>
        </pc:sldLayoutChg>
        <pc:sldLayoutChg chg="del">
          <pc:chgData name="Conese  Andrea" userId="a0d85db6-9ead-4a96-b900-2c948ab101d2" providerId="ADAL" clId="{03FABFC9-A04B-4AB8-9A46-561F95D3167B}" dt="2024-04-13T08:11:59.625" v="7" actId="47"/>
          <pc:sldLayoutMkLst>
            <pc:docMk/>
            <pc:sldMasterMk cId="86806418" sldId="2147483798"/>
            <pc:sldLayoutMk cId="1044959081" sldId="2147483817"/>
          </pc:sldLayoutMkLst>
        </pc:sldLayoutChg>
        <pc:sldLayoutChg chg="del">
          <pc:chgData name="Conese  Andrea" userId="a0d85db6-9ead-4a96-b900-2c948ab101d2" providerId="ADAL" clId="{03FABFC9-A04B-4AB8-9A46-561F95D3167B}" dt="2024-04-13T08:12:00.474" v="8" actId="47"/>
          <pc:sldLayoutMkLst>
            <pc:docMk/>
            <pc:sldMasterMk cId="86806418" sldId="2147483798"/>
            <pc:sldLayoutMk cId="4269397857" sldId="2147483818"/>
          </pc:sldLayoutMkLst>
        </pc:sldLayoutChg>
        <pc:sldLayoutChg chg="del">
          <pc:chgData name="Conese  Andrea" userId="a0d85db6-9ead-4a96-b900-2c948ab101d2" providerId="ADAL" clId="{03FABFC9-A04B-4AB8-9A46-561F95D3167B}" dt="2024-04-13T08:12:01.178" v="9" actId="47"/>
          <pc:sldLayoutMkLst>
            <pc:docMk/>
            <pc:sldMasterMk cId="86806418" sldId="2147483798"/>
            <pc:sldLayoutMk cId="1776224081" sldId="2147483819"/>
          </pc:sldLayoutMkLst>
        </pc:sldLayoutChg>
        <pc:sldLayoutChg chg="del">
          <pc:chgData name="Conese  Andrea" userId="a0d85db6-9ead-4a96-b900-2c948ab101d2" providerId="ADAL" clId="{03FABFC9-A04B-4AB8-9A46-561F95D3167B}" dt="2024-04-13T08:12:01.751" v="10" actId="47"/>
          <pc:sldLayoutMkLst>
            <pc:docMk/>
            <pc:sldMasterMk cId="86806418" sldId="2147483798"/>
            <pc:sldLayoutMk cId="2280097722" sldId="2147483820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2b6b10eb7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2b6b10eb7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15075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96291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3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1011130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94317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668204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16907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990527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18982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10418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73834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82282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98455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59728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9659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05169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5969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-6350"/>
            <a:ext cx="9144001" cy="5149850"/>
            <a:chOff x="0" y="-8467"/>
            <a:chExt cx="12192001" cy="6866467"/>
          </a:xfrm>
        </p:grpSpPr>
        <p:cxnSp>
          <p:nvCxnSpPr>
            <p:cNvPr id="20" name="Straight Connector 19"/>
            <p:cNvCxnSpPr/>
            <p:nvPr userDrawn="1"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</p:cNvCxnSpPr>
            <p:nvPr userDrawn="1"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9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7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839D91EC-A0D5-1BFE-176E-833AAB84DAD6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7632441" y="4416507"/>
            <a:ext cx="1519653" cy="73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6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33"/>
          <p:cNvSpPr txBox="1">
            <a:spLocks noGrp="1"/>
          </p:cNvSpPr>
          <p:nvPr>
            <p:ph type="ctrTitle"/>
          </p:nvPr>
        </p:nvSpPr>
        <p:spPr>
          <a:xfrm>
            <a:off x="1037535" y="1337023"/>
            <a:ext cx="5825202" cy="12347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algn="ctr"/>
            <a:r>
              <a:rPr lang="en-US" sz="4000" b="1" dirty="0">
                <a:solidFill>
                  <a:schemeClr val="bg2">
                    <a:lumMod val="25000"/>
                  </a:schemeClr>
                </a:solidFill>
              </a:rPr>
              <a:t>Collision avoidance simulator in autonomous driving</a:t>
            </a:r>
            <a:br>
              <a:rPr lang="en-US" sz="3600" b="1" dirty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rPr>
            </a:br>
            <a:r>
              <a:rPr lang="en-US" sz="1800" b="0" dirty="0">
                <a:solidFill>
                  <a:schemeClr val="bg2">
                    <a:lumMod val="25000"/>
                  </a:schemeClr>
                </a:solidFill>
              </a:rPr>
              <a:t>PROJECT SOFTWARE-DEFINED</a:t>
            </a: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 COMMUNICATION SYSTEMS</a:t>
            </a:r>
            <a:endParaRPr sz="4700" b="0" dirty="0">
              <a:solidFill>
                <a:schemeClr val="bg2">
                  <a:lumMod val="25000"/>
                </a:schemeClr>
              </a:solidFill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826" name="Google Shape;826;p33"/>
          <p:cNvSpPr txBox="1">
            <a:spLocks noGrp="1"/>
          </p:cNvSpPr>
          <p:nvPr>
            <p:ph type="subTitle" idx="1"/>
          </p:nvPr>
        </p:nvSpPr>
        <p:spPr>
          <a:xfrm>
            <a:off x="37867" y="4550405"/>
            <a:ext cx="6700863" cy="723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Umberto Pirovano - Andrea Conese - Andrea Paternò - </a:t>
            </a:r>
            <a:r>
              <a:rPr lang="it-IT" sz="1400" dirty="0" err="1">
                <a:solidFill>
                  <a:schemeClr val="bg2">
                    <a:lumMod val="25000"/>
                  </a:schemeClr>
                </a:solidFill>
              </a:rPr>
              <a:t>Hamze</a:t>
            </a: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it-IT" sz="1400" dirty="0" err="1">
                <a:solidFill>
                  <a:schemeClr val="bg2">
                    <a:lumMod val="25000"/>
                  </a:schemeClr>
                </a:solidFill>
              </a:rPr>
              <a:t>Ghorbani</a:t>
            </a:r>
            <a:r>
              <a:rPr lang="it-IT" sz="1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it-IT" sz="1400" dirty="0" err="1">
                <a:solidFill>
                  <a:schemeClr val="bg2">
                    <a:lumMod val="25000"/>
                  </a:schemeClr>
                </a:solidFill>
              </a:rPr>
              <a:t>Koujani</a:t>
            </a:r>
            <a:endParaRPr lang="it-IT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" name="Picture 4" descr="University - CyberChallenge.IT">
            <a:extLst>
              <a:ext uri="{FF2B5EF4-FFF2-40B4-BE49-F238E27FC236}">
                <a16:creationId xmlns:a16="http://schemas.microsoft.com/office/drawing/2014/main" id="{421D6734-DA8B-F58D-59F6-9BD45C38A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9" r="-1" b="-1"/>
          <a:stretch/>
        </p:blipFill>
        <p:spPr bwMode="auto">
          <a:xfrm>
            <a:off x="3377114" y="2936219"/>
            <a:ext cx="1380740" cy="1354106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Google Shape;826;p33">
            <a:extLst>
              <a:ext uri="{FF2B5EF4-FFF2-40B4-BE49-F238E27FC236}">
                <a16:creationId xmlns:a16="http://schemas.microsoft.com/office/drawing/2014/main" id="{09067AC0-5900-F8D7-1131-A1F01A7240EF}"/>
              </a:ext>
            </a:extLst>
          </p:cNvPr>
          <p:cNvSpPr txBox="1">
            <a:spLocks/>
          </p:cNvSpPr>
          <p:nvPr/>
        </p:nvSpPr>
        <p:spPr>
          <a:xfrm>
            <a:off x="7687281" y="4550405"/>
            <a:ext cx="1586493" cy="55586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35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100" dirty="0">
                <a:solidFill>
                  <a:schemeClr val="bg2">
                    <a:lumMod val="25000"/>
                  </a:schemeClr>
                </a:solidFill>
              </a:rPr>
              <a:t>15/04/24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520054D-39AF-7836-390D-45D6652E4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4100CC2-F3CF-8CDD-BD1D-16C6ED297132}"/>
              </a:ext>
            </a:extLst>
          </p:cNvPr>
          <p:cNvSpPr txBox="1"/>
          <p:nvPr/>
        </p:nvSpPr>
        <p:spPr>
          <a:xfrm>
            <a:off x="526774" y="481795"/>
            <a:ext cx="80904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oints of what we have done :</a:t>
            </a:r>
          </a:p>
          <a:p>
            <a:pPr rtl="0"/>
            <a:endParaRPr lang="en-US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setup </a:t>
            </a: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airsim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/>
            <a:r>
              <a:rPr lang="en-US" dirty="0">
                <a:effectLst/>
                <a:latin typeface="-apple-system"/>
              </a:rPr>
              <a:t> </a:t>
            </a:r>
          </a:p>
          <a:p>
            <a:endParaRPr lang="it-IT" dirty="0"/>
          </a:p>
        </p:txBody>
      </p:sp>
      <p:pic>
        <p:nvPicPr>
          <p:cNvPr id="11" name="Immagine 10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F10B6FB7-C15F-62F9-F734-D430EAC75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74" y="1593882"/>
            <a:ext cx="5259211" cy="282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883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FD0253E-009F-C19B-874C-F622AB83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E523806-74EF-ADFE-FF6D-4C848CEEC20C}"/>
              </a:ext>
            </a:extLst>
          </p:cNvPr>
          <p:cNvSpPr txBox="1"/>
          <p:nvPr/>
        </p:nvSpPr>
        <p:spPr>
          <a:xfrm>
            <a:off x="99391" y="443949"/>
            <a:ext cx="78055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Python 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script to move the car and get images from the camera</a:t>
            </a:r>
          </a:p>
          <a:p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0F17471-4CBE-3BCA-7375-A8F52D83DE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339"/>
          <a:stretch/>
        </p:blipFill>
        <p:spPr>
          <a:xfrm>
            <a:off x="497828" y="882927"/>
            <a:ext cx="4313583" cy="4126396"/>
          </a:xfrm>
          <a:prstGeom prst="rect">
            <a:avLst/>
          </a:prstGeom>
        </p:spPr>
      </p:pic>
      <p:pic>
        <p:nvPicPr>
          <p:cNvPr id="2" name="video macchina che inizia a muoversi">
            <a:hlinkClick r:id="" action="ppaction://media"/>
            <a:extLst>
              <a:ext uri="{FF2B5EF4-FFF2-40B4-BE49-F238E27FC236}">
                <a16:creationId xmlns:a16="http://schemas.microsoft.com/office/drawing/2014/main" id="{B0A53348-E049-D539-2051-0E794D948C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8551" r="13551"/>
          <a:stretch/>
        </p:blipFill>
        <p:spPr>
          <a:xfrm>
            <a:off x="4891476" y="882927"/>
            <a:ext cx="4128052" cy="341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540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faccettatura">
  <a:themeElements>
    <a:clrScheme name="Blu cal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Sfaccettatur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faccettatur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50</Words>
  <Application>Microsoft Office PowerPoint</Application>
  <PresentationFormat>Presentazione su schermo (16:9)</PresentationFormat>
  <Paragraphs>10</Paragraphs>
  <Slides>3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10" baseType="lpstr">
      <vt:lpstr>-apple-system</vt:lpstr>
      <vt:lpstr>Trebuchet MS</vt:lpstr>
      <vt:lpstr>Arial</vt:lpstr>
      <vt:lpstr>Assistant</vt:lpstr>
      <vt:lpstr>Times New Roman</vt:lpstr>
      <vt:lpstr>Wingdings 3</vt:lpstr>
      <vt:lpstr>Sfaccettatura</vt:lpstr>
      <vt:lpstr>Collision avoidance simulator in autonomous driving PROJECT SOFTWARE-DEFINED COMMUNICATION SYSTEMS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Collision avoidance simulator in autonomous driving Software Defined Project</dc:title>
  <dc:creator>Andrea Conese</dc:creator>
  <cp:lastModifiedBy>Conese  Andrea</cp:lastModifiedBy>
  <cp:revision>11</cp:revision>
  <dcterms:modified xsi:type="dcterms:W3CDTF">2024-04-13T09:56:37Z</dcterms:modified>
</cp:coreProperties>
</file>